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B7295-FFE6-4631-A9F6-D6DB2AF66DC1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E3433-61E2-4915-B1E3-2EFE4A52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39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5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3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5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1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1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4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BB22-8998-4DA4-814A-9DF3982EC8EE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74EB-DB3B-4E95-AB22-03D40A9F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1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19BB22-8998-4DA4-814A-9DF3982EC8EE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4374EB-DB3B-4E95-AB22-03D40A9F5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8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Rhetorical Appeals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writers try to convince readers</a:t>
            </a:r>
          </a:p>
        </p:txBody>
      </p:sp>
    </p:spTree>
    <p:extLst>
      <p:ext uri="{BB962C8B-B14F-4D97-AF65-F5344CB8AC3E}">
        <p14:creationId xmlns:p14="http://schemas.microsoft.com/office/powerpoint/2010/main" val="392301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appeals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the facts?</a:t>
            </a:r>
          </a:p>
        </p:txBody>
      </p:sp>
    </p:spTree>
    <p:extLst>
      <p:ext uri="{BB962C8B-B14F-4D97-AF65-F5344CB8AC3E}">
        <p14:creationId xmlns:p14="http://schemas.microsoft.com/office/powerpoint/2010/main" val="129817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appeals rely on evidence to convince readers.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Logical appeals can include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evidence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facts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statistics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research findings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It’s necessary to raise the minimum wage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because </a:t>
            </a:r>
            <a:r>
              <a:rPr lang="en-US" b="1" dirty="0">
                <a:solidFill>
                  <a:srgbClr val="92D050"/>
                </a:solidFill>
              </a:rPr>
              <a:t>x% of 	New Yorkers </a:t>
            </a:r>
            <a:r>
              <a:rPr lang="en-US" dirty="0">
                <a:solidFill>
                  <a:srgbClr val="92D050"/>
                </a:solidFill>
              </a:rPr>
              <a:t>currently work in minimum-wage jobs and 	cannot afford housing in any city in the state</a:t>
            </a:r>
            <a:r>
              <a:rPr lang="en-US" dirty="0"/>
              <a:t>. 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3473569" y="4235570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9011727" y="5742556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appeal</a:t>
            </a:r>
          </a:p>
        </p:txBody>
      </p:sp>
    </p:spTree>
    <p:extLst>
      <p:ext uri="{BB962C8B-B14F-4D97-AF65-F5344CB8AC3E}">
        <p14:creationId xmlns:p14="http://schemas.microsoft.com/office/powerpoint/2010/main" val="259476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appeals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who</a:t>
            </a:r>
            <a:r>
              <a:rPr lang="en-US" dirty="0"/>
              <a:t> says so?</a:t>
            </a:r>
          </a:p>
        </p:txBody>
      </p:sp>
    </p:spTree>
    <p:extLst>
      <p:ext uri="{BB962C8B-B14F-4D97-AF65-F5344CB8AC3E}">
        <p14:creationId xmlns:p14="http://schemas.microsoft.com/office/powerpoint/2010/main" val="160175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appeals rely on the authority of a writer or source to convince readers.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Ethical appeals can include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details about credentials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details about positions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references to experience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highlighting who said something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It’s necessary to raise the minimum wage </a:t>
            </a:r>
            <a:r>
              <a:rPr lang="en-US" dirty="0">
                <a:solidFill>
                  <a:srgbClr val="92D050"/>
                </a:solidFill>
              </a:rPr>
              <a:t>because the 	</a:t>
            </a:r>
            <a:r>
              <a:rPr lang="en-US" b="1" dirty="0">
                <a:solidFill>
                  <a:srgbClr val="92D050"/>
                </a:solidFill>
              </a:rPr>
              <a:t>head of public policy at Columbia University </a:t>
            </a:r>
            <a:r>
              <a:rPr lang="en-US" dirty="0">
                <a:solidFill>
                  <a:srgbClr val="92D050"/>
                </a:solidFill>
              </a:rPr>
              <a:t>argues that 	it will help many New Yorkers</a:t>
            </a:r>
            <a:r>
              <a:rPr lang="en-US" dirty="0"/>
              <a:t>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3473569" y="4235570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9011727" y="5742556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appeal</a:t>
            </a:r>
          </a:p>
        </p:txBody>
      </p:sp>
    </p:spTree>
    <p:extLst>
      <p:ext uri="{BB962C8B-B14F-4D97-AF65-F5344CB8AC3E}">
        <p14:creationId xmlns:p14="http://schemas.microsoft.com/office/powerpoint/2010/main" val="237241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appeals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it make you feel?</a:t>
            </a:r>
          </a:p>
        </p:txBody>
      </p:sp>
    </p:spTree>
    <p:extLst>
      <p:ext uri="{BB962C8B-B14F-4D97-AF65-F5344CB8AC3E}">
        <p14:creationId xmlns:p14="http://schemas.microsoft.com/office/powerpoint/2010/main" val="317648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Emotional appeals rely on making an impact on feelings to convince readers.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Emotional appeals can include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personal examples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hypothetical examples (‘imagine…’)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direct appeals to one or more emotions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It’s necessary to raise the minimum wage </a:t>
            </a:r>
            <a:r>
              <a:rPr lang="en-US" dirty="0">
                <a:solidFill>
                  <a:srgbClr val="92D050"/>
                </a:solidFill>
              </a:rPr>
              <a:t>because </a:t>
            </a:r>
            <a:r>
              <a:rPr lang="en-US" b="1" dirty="0">
                <a:solidFill>
                  <a:srgbClr val="92D050"/>
                </a:solidFill>
              </a:rPr>
              <a:t>it’s 	hard to imagine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</a:rPr>
              <a:t>a more difficult situation </a:t>
            </a:r>
            <a:r>
              <a:rPr lang="en-US" dirty="0">
                <a:solidFill>
                  <a:srgbClr val="92D050"/>
                </a:solidFill>
              </a:rPr>
              <a:t>for hard-	working Americans to be in than working full-time and not 	being able to pay the rent</a:t>
            </a:r>
            <a:r>
              <a:rPr lang="en-US" dirty="0"/>
              <a:t>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3473569" y="3856020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9011727" y="5742556"/>
            <a:ext cx="2622431" cy="569344"/>
          </a:xfrm>
          <a:prstGeom prst="roundRect">
            <a:avLst>
              <a:gd name="adj" fmla="val 3901"/>
            </a:avLst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appeal</a:t>
            </a:r>
          </a:p>
        </p:txBody>
      </p:sp>
    </p:spTree>
    <p:extLst>
      <p:ext uri="{BB962C8B-B14F-4D97-AF65-F5344CB8AC3E}">
        <p14:creationId xmlns:p14="http://schemas.microsoft.com/office/powerpoint/2010/main" val="213487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120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Rhetorical Appeals</vt:lpstr>
      <vt:lpstr>Logical appeals</vt:lpstr>
      <vt:lpstr>Logical appeals rely on evidence to convince readers.</vt:lpstr>
      <vt:lpstr>Ethical appeals</vt:lpstr>
      <vt:lpstr>Ethical appeals rely on the authority of a writer or source to convince readers.</vt:lpstr>
      <vt:lpstr>Emotional appeals</vt:lpstr>
      <vt:lpstr>Emotional appeals rely on making an impact on feelings to convince readers.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Rhetorical Appeals</dc:title>
  <dc:creator>Rhea</dc:creator>
  <cp:lastModifiedBy>Rhea</cp:lastModifiedBy>
  <cp:revision>9</cp:revision>
  <dcterms:created xsi:type="dcterms:W3CDTF">2016-12-15T22:17:00Z</dcterms:created>
  <dcterms:modified xsi:type="dcterms:W3CDTF">2016-12-28T21:56:19Z</dcterms:modified>
</cp:coreProperties>
</file>